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703" r:id="rId2"/>
    <p:sldMasterId id="2147483715" r:id="rId3"/>
    <p:sldMasterId id="2147483727" r:id="rId4"/>
  </p:sldMasterIdLst>
  <p:notesMasterIdLst>
    <p:notesMasterId r:id="rId9"/>
  </p:notesMasterIdLst>
  <p:sldIdLst>
    <p:sldId id="1514" r:id="rId5"/>
    <p:sldId id="1517" r:id="rId6"/>
    <p:sldId id="1513" r:id="rId7"/>
    <p:sldId id="1516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4A"/>
    <a:srgbClr val="000066"/>
    <a:srgbClr val="000099"/>
    <a:srgbClr val="0000FF"/>
    <a:srgbClr val="CC0000"/>
    <a:srgbClr val="FFFF66"/>
    <a:srgbClr val="FF99FF"/>
    <a:srgbClr val="CC99FF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9687" autoAdjust="0"/>
  </p:normalViewPr>
  <p:slideViewPr>
    <p:cSldViewPr snapToGrid="0">
      <p:cViewPr varScale="1">
        <p:scale>
          <a:sx n="65" d="100"/>
          <a:sy n="65" d="100"/>
        </p:scale>
        <p:origin x="16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12E5-3616-4541-B310-7415A876E940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D4C7-9352-47D7-8DD1-0EED4FB93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4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24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64221" y="467677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981" y="300445"/>
            <a:ext cx="151620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066531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F8DFED8-8161-4931-83FA-B14457E5DBF1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20114"/>
            <a:ext cx="681728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24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64221" y="467677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981" y="300445"/>
            <a:ext cx="151620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0665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293688"/>
            <a:ext cx="1674934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41"/>
            <a:ext cx="7866062" cy="1223963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24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64221" y="467677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981" y="300445"/>
            <a:ext cx="151620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8FA1F5F-4F54-40F1-BFB5-B33C640414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A98992F-70A8-48C3-9DA6-90F4BE45F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20114"/>
            <a:ext cx="681728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2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420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ED8-8161-4931-83FA-B14457E5DBF1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3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646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0385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0862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3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6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75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23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57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60909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1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321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051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920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894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14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65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92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6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47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40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41"/>
            <a:ext cx="7866062" cy="1223963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24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64221" y="467677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981" y="300445"/>
            <a:ext cx="151620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7364" cy="7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Rectangle 11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 flipV="1">
            <a:off x="470263" y="710655"/>
            <a:ext cx="8039686" cy="7802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68154" y="6724650"/>
            <a:ext cx="175846" cy="1333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B2FEFD62-06D1-4FF0-804A-6E2A5566B577}" type="slidenum">
              <a:rPr lang="ru-RU" sz="900" b="0" smtClean="0"/>
              <a:pPr algn="r" eaLnBrk="1" hangingPunct="1">
                <a:defRPr/>
              </a:pPr>
              <a:t>‹#›</a:t>
            </a:fld>
            <a:endParaRPr lang="ru-RU" sz="900" b="0" dirty="0"/>
          </a:p>
        </p:txBody>
      </p:sp>
      <p:pic>
        <p:nvPicPr>
          <p:cNvPr id="1033" name="navigation8" descr="ujkm,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11953" y="39191"/>
            <a:ext cx="780281" cy="6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7364" cy="7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Rectangle 11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 flipV="1">
            <a:off x="470263" y="710655"/>
            <a:ext cx="8039686" cy="7802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68154" y="6724650"/>
            <a:ext cx="175846" cy="1333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B2FEFD62-06D1-4FF0-804A-6E2A5566B577}" type="slidenum">
              <a:rPr lang="ru-RU" sz="900" b="0" smtClean="0"/>
              <a:pPr algn="r" eaLnBrk="1" hangingPunct="1">
                <a:defRPr/>
              </a:pPr>
              <a:t>‹#›</a:t>
            </a:fld>
            <a:endParaRPr lang="ru-RU" sz="900" b="0" dirty="0"/>
          </a:p>
        </p:txBody>
      </p:sp>
      <p:pic>
        <p:nvPicPr>
          <p:cNvPr id="1033" name="navigation8" descr="ujkm,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11953" y="39191"/>
            <a:ext cx="780281" cy="6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5B0C-FBA0-4D1F-ADA9-F136DC185C39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7C2E-9AB8-42EF-A7C9-B75C61E8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6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2873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/>
                <a:cs typeface="Times New Roman"/>
              </a:rPr>
              <a:t>Цель проекта – сокращение времени и трудоёмкости процесса сбора информации и оформления социального паспорта групп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173" y="6492002"/>
            <a:ext cx="2133600" cy="365125"/>
          </a:xfrm>
        </p:spPr>
        <p:txBody>
          <a:bodyPr/>
          <a:lstStyle/>
          <a:p>
            <a:fld id="{BDC09DFD-CEFA-4B00-B009-5A4D970ACC7D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639666"/>
              </p:ext>
            </p:extLst>
          </p:nvPr>
        </p:nvGraphicFramePr>
        <p:xfrm>
          <a:off x="3946118" y="2471120"/>
          <a:ext cx="5040561" cy="21509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5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Показатель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Было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Стало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Улучшение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393">
                <a:tc>
                  <a:txBody>
                    <a:bodyPr/>
                    <a:lstStyle/>
                    <a:p>
                      <a:r>
                        <a:rPr lang="ru-RU" sz="1300" dirty="0"/>
                        <a:t>Время протекания процесса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288 час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144 час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2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590">
                <a:tc>
                  <a:txBody>
                    <a:bodyPr/>
                    <a:lstStyle/>
                    <a:p>
                      <a:r>
                        <a:rPr lang="ru-RU" sz="1300" dirty="0"/>
                        <a:t>Трудоемкость процесса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18144 чел/час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9072 чел/час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2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Заголовок 8"/>
          <p:cNvSpPr>
            <a:spLocks noGrp="1"/>
          </p:cNvSpPr>
          <p:nvPr>
            <p:ph type="title"/>
          </p:nvPr>
        </p:nvSpPr>
        <p:spPr>
          <a:xfrm>
            <a:off x="1745449" y="1956423"/>
            <a:ext cx="1975791" cy="2795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+mn-lt"/>
                <a:cs typeface="Times New Roman" pitchFamily="18" charset="0"/>
              </a:rPr>
              <a:t>Команда проекта: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574622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+mn-lt"/>
                <a:cs typeface="Times New Roman" pitchFamily="18" charset="0"/>
              </a:rPr>
              <a:t>Основные результаты проекта:</a:t>
            </a: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100386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6929591" y="5248773"/>
            <a:ext cx="2088521" cy="124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endParaRPr lang="ru-RU" sz="10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43199" y="4829487"/>
            <a:ext cx="4862675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Результат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386" y="4065473"/>
            <a:ext cx="3777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Рабочая группа: Несоютова Н.В., Рыбакова Л.Н.. </a:t>
            </a:r>
            <a:r>
              <a:rPr lang="ru-RU" sz="1400" dirty="0" err="1"/>
              <a:t>Карижская</a:t>
            </a:r>
            <a:r>
              <a:rPr lang="ru-RU" sz="1400" dirty="0"/>
              <a:t> Ю.В., Богатырева М.В., </a:t>
            </a:r>
            <a:r>
              <a:rPr lang="ru-RU" sz="1400" dirty="0" err="1"/>
              <a:t>Стогний</a:t>
            </a:r>
            <a:r>
              <a:rPr lang="ru-RU" sz="1400" dirty="0"/>
              <a:t> Ю.В.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1" y="71522"/>
            <a:ext cx="759075" cy="55615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67246" y="-4758"/>
            <a:ext cx="8063445" cy="123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649913" algn="l"/>
              </a:tabLst>
            </a:pPr>
            <a:r>
              <a:rPr lang="ru-RU" sz="2000" b="1" dirty="0"/>
              <a:t>Совершенствование работы по сбору информации и оформлению социального паспорта групп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D81C1-80D8-41C8-B9C4-DD8B40AD521C}"/>
              </a:ext>
            </a:extLst>
          </p:cNvPr>
          <p:cNvSpPr/>
          <p:nvPr/>
        </p:nvSpPr>
        <p:spPr>
          <a:xfrm>
            <a:off x="516194" y="5248773"/>
            <a:ext cx="841449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Стандартизация процесса сбора информации и оформления социального паспорта групп.</a:t>
            </a:r>
          </a:p>
        </p:txBody>
      </p:sp>
      <p:pic>
        <p:nvPicPr>
          <p:cNvPr id="17" name="Picture 2" descr="C:\Users\цифромаркет\Desktop\2guL6uxs-1U.jpg">
            <a:extLst>
              <a:ext uri="{FF2B5EF4-FFF2-40B4-BE49-F238E27FC236}">
                <a16:creationId xmlns:a16="http://schemas.microsoft.com/office/drawing/2014/main" id="{63A1A93A-A062-4D33-8BF6-1D27FECA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9" y="2289472"/>
            <a:ext cx="2894709" cy="17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3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287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/>
                <a:cs typeface="Times New Roman"/>
              </a:rPr>
              <a:t>Цель проекта –совершенствование организации рабочего пространства методического кабинета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173" y="6492002"/>
            <a:ext cx="2133600" cy="365125"/>
          </a:xfrm>
        </p:spPr>
        <p:txBody>
          <a:bodyPr/>
          <a:lstStyle/>
          <a:p>
            <a:fld id="{BDC09DFD-CEFA-4B00-B009-5A4D970ACC7D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89698197"/>
              </p:ext>
            </p:extLst>
          </p:nvPr>
        </p:nvGraphicFramePr>
        <p:xfrm>
          <a:off x="3946118" y="2289472"/>
          <a:ext cx="5040561" cy="24631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Показатель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Было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Стало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Улучшение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91">
                <a:tc>
                  <a:txBody>
                    <a:bodyPr/>
                    <a:lstStyle/>
                    <a:p>
                      <a:r>
                        <a:rPr lang="ru-RU" sz="1300" dirty="0"/>
                        <a:t>Время протекания процесса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60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30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2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29">
                <a:tc>
                  <a:txBody>
                    <a:bodyPr/>
                    <a:lstStyle/>
                    <a:p>
                      <a:r>
                        <a:rPr lang="ru-RU" sz="1300" dirty="0"/>
                        <a:t>Материальные затраты (на бумагу)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37 листов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 листов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 22,6%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825">
                <a:tc>
                  <a:txBody>
                    <a:bodyPr/>
                    <a:lstStyle/>
                    <a:p>
                      <a:r>
                        <a:rPr lang="ru-RU" sz="1300" dirty="0"/>
                        <a:t>Комфортные условия труда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30 %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 70 %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Заголовок 8"/>
          <p:cNvSpPr>
            <a:spLocks noGrp="1"/>
          </p:cNvSpPr>
          <p:nvPr>
            <p:ph type="title"/>
          </p:nvPr>
        </p:nvSpPr>
        <p:spPr>
          <a:xfrm>
            <a:off x="1745449" y="1956423"/>
            <a:ext cx="1975791" cy="2795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+mn-lt"/>
                <a:cs typeface="Times New Roman" pitchFamily="18" charset="0"/>
              </a:rPr>
              <a:t>Команда проекта: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574622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+mn-lt"/>
                <a:cs typeface="Times New Roman" pitchFamily="18" charset="0"/>
              </a:rPr>
              <a:t>Основные результаты проекта:</a:t>
            </a: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100386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6929591" y="5248773"/>
            <a:ext cx="2088521" cy="124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endParaRPr lang="ru-RU" sz="10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43199" y="4829487"/>
            <a:ext cx="4862675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Результат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386" y="4065473"/>
            <a:ext cx="377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Рабочая группа: </a:t>
            </a:r>
            <a:r>
              <a:rPr lang="ru-RU" sz="1400" dirty="0" err="1"/>
              <a:t>Ситнянская</a:t>
            </a:r>
            <a:r>
              <a:rPr lang="ru-RU" sz="1400" dirty="0"/>
              <a:t> С.Л., </a:t>
            </a:r>
            <a:r>
              <a:rPr lang="ru-RU" sz="1400" dirty="0" err="1"/>
              <a:t>Ретизник</a:t>
            </a:r>
            <a:r>
              <a:rPr lang="ru-RU" sz="1400" dirty="0"/>
              <a:t> Е.В., Толмачева Н.М., </a:t>
            </a:r>
            <a:r>
              <a:rPr lang="ru-RU" sz="1400" dirty="0" err="1"/>
              <a:t>Махиборода</a:t>
            </a:r>
            <a:r>
              <a:rPr lang="ru-RU" sz="1400" dirty="0"/>
              <a:t> </a:t>
            </a:r>
            <a:r>
              <a:rPr lang="ru-RU" sz="1400" dirty="0" err="1"/>
              <a:t>Г.А.,Донская</a:t>
            </a:r>
            <a:r>
              <a:rPr lang="ru-RU" sz="1400" dirty="0"/>
              <a:t> Н.А.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1" y="71522"/>
            <a:ext cx="759075" cy="55615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67246" y="-4758"/>
            <a:ext cx="8063445" cy="123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649913" algn="l"/>
              </a:tabLst>
            </a:pPr>
            <a:r>
              <a:rPr lang="ru-RU" sz="2000" b="1" dirty="0"/>
              <a:t>Рациональная организация рабочего пространства методического кабинета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D81C1-80D8-41C8-B9C4-DD8B40AD521C}"/>
              </a:ext>
            </a:extLst>
          </p:cNvPr>
          <p:cNvSpPr/>
          <p:nvPr/>
        </p:nvSpPr>
        <p:spPr>
          <a:xfrm>
            <a:off x="516194" y="5248773"/>
            <a:ext cx="8414497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Сокращение времени поиска необходимой информации при выполнении профессиональных функций;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Стандарт организации рабочего пространства методического кабинета;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Удовлетворенность педагогов организацией условий работы методического кабинета.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A3622-E30A-4FD5-96D5-4AE234271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2261381"/>
            <a:ext cx="3411524" cy="18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287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/>
                <a:cs typeface="Times New Roman"/>
              </a:rPr>
              <a:t>Цель проекта – сокращение времени протекания процесса планирования работы АУП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173" y="6492002"/>
            <a:ext cx="2133600" cy="365125"/>
          </a:xfrm>
        </p:spPr>
        <p:txBody>
          <a:bodyPr/>
          <a:lstStyle/>
          <a:p>
            <a:fld id="{BDC09DFD-CEFA-4B00-B009-5A4D970ACC7D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1843461"/>
              </p:ext>
            </p:extLst>
          </p:nvPr>
        </p:nvGraphicFramePr>
        <p:xfrm>
          <a:off x="3946118" y="2289472"/>
          <a:ext cx="5040561" cy="24631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Показатель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Было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Стало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Улучшение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91">
                <a:tc>
                  <a:txBody>
                    <a:bodyPr/>
                    <a:lstStyle/>
                    <a:p>
                      <a:r>
                        <a:rPr lang="ru-RU" sz="1300" dirty="0"/>
                        <a:t>Время протекания процесса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800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255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2,5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29">
                <a:tc>
                  <a:txBody>
                    <a:bodyPr/>
                    <a:lstStyle/>
                    <a:p>
                      <a:r>
                        <a:rPr lang="ru-RU" sz="1300" dirty="0"/>
                        <a:t>Сокращение числа касаний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1.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3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825">
                <a:tc>
                  <a:txBody>
                    <a:bodyPr/>
                    <a:lstStyle/>
                    <a:p>
                      <a:r>
                        <a:rPr lang="ru-RU" sz="1300" dirty="0"/>
                        <a:t>Удовлетворенность АУП процессом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 30 %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Заголовок 8"/>
          <p:cNvSpPr>
            <a:spLocks noGrp="1"/>
          </p:cNvSpPr>
          <p:nvPr>
            <p:ph type="title"/>
          </p:nvPr>
        </p:nvSpPr>
        <p:spPr>
          <a:xfrm>
            <a:off x="1745449" y="1956423"/>
            <a:ext cx="1975791" cy="2795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+mn-lt"/>
                <a:cs typeface="Times New Roman" pitchFamily="18" charset="0"/>
              </a:rPr>
              <a:t>Команда проекта: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574622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+mn-lt"/>
                <a:cs typeface="Times New Roman" pitchFamily="18" charset="0"/>
              </a:rPr>
              <a:t>Основные результаты проекта:</a:t>
            </a: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100386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6929591" y="5248773"/>
            <a:ext cx="2088521" cy="124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endParaRPr lang="ru-RU" sz="10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43199" y="4829487"/>
            <a:ext cx="4862675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Результат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386" y="4065473"/>
            <a:ext cx="377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Рабочая группа: </a:t>
            </a:r>
            <a:r>
              <a:rPr lang="ru-RU" sz="1400" dirty="0" err="1"/>
              <a:t>Ситнянская</a:t>
            </a:r>
            <a:r>
              <a:rPr lang="ru-RU" sz="1400" dirty="0"/>
              <a:t> С.Л., Юрина Н.П., Куценко С.А., Несоютова Н.В.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1" y="71522"/>
            <a:ext cx="759075" cy="55615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67246" y="-4758"/>
            <a:ext cx="8063445" cy="123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649913" algn="l"/>
              </a:tabLst>
            </a:pPr>
            <a:r>
              <a:rPr lang="ru-RU" sz="2000" b="1" dirty="0"/>
              <a:t>Совершенствование планирования работы АУП техникума на месяц</a:t>
            </a:r>
          </a:p>
        </p:txBody>
      </p:sp>
      <p:pic>
        <p:nvPicPr>
          <p:cNvPr id="26" name="Рисунок 6" descr="Изображение выглядит как внутренний, стена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398C55E-9F18-4936-87D5-7249ACD7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4" y="2235947"/>
            <a:ext cx="3053185" cy="17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D81C1-80D8-41C8-B9C4-DD8B40AD521C}"/>
              </a:ext>
            </a:extLst>
          </p:cNvPr>
          <p:cNvSpPr/>
          <p:nvPr/>
        </p:nvSpPr>
        <p:spPr>
          <a:xfrm>
            <a:off x="516194" y="5248773"/>
            <a:ext cx="8414497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Рациональное использование интеллектуального потенциала работников при выполнении плана работы на месяц;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Исключение лишних этапов процесса;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Стандартизация планирования работы АУП.</a:t>
            </a:r>
          </a:p>
        </p:txBody>
      </p:sp>
    </p:spTree>
    <p:extLst>
      <p:ext uri="{BB962C8B-B14F-4D97-AF65-F5344CB8AC3E}">
        <p14:creationId xmlns:p14="http://schemas.microsoft.com/office/powerpoint/2010/main" val="105975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287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/>
                <a:cs typeface="Times New Roman"/>
              </a:rPr>
              <a:t>Цель проекта – сокращение времени протекания процесса при работе с контрагентами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173" y="6492002"/>
            <a:ext cx="2133600" cy="365125"/>
          </a:xfrm>
        </p:spPr>
        <p:txBody>
          <a:bodyPr/>
          <a:lstStyle/>
          <a:p>
            <a:fld id="{BDC09DFD-CEFA-4B00-B009-5A4D970ACC7D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4134128"/>
              </p:ext>
            </p:extLst>
          </p:nvPr>
        </p:nvGraphicFramePr>
        <p:xfrm>
          <a:off x="4124004" y="2471120"/>
          <a:ext cx="4862675" cy="228549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Показатель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Было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Стало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Улучшение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05">
                <a:tc>
                  <a:txBody>
                    <a:bodyPr/>
                    <a:lstStyle/>
                    <a:p>
                      <a:r>
                        <a:rPr lang="ru-RU" sz="1300" dirty="0"/>
                        <a:t>Время протекания процесса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130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65 мин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в 2 раза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35">
                <a:tc>
                  <a:txBody>
                    <a:bodyPr/>
                    <a:lstStyle/>
                    <a:p>
                      <a:r>
                        <a:rPr lang="ru-RU" sz="1300" dirty="0"/>
                        <a:t>Сокращение затрат на почтовые расходы и бумагу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 100 %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832">
                <a:tc>
                  <a:txBody>
                    <a:bodyPr/>
                    <a:lstStyle/>
                    <a:p>
                      <a:r>
                        <a:rPr lang="ru-RU" sz="1300" dirty="0"/>
                        <a:t>Комфортные условия работы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100%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 50 %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Заголовок 8"/>
          <p:cNvSpPr>
            <a:spLocks noGrp="1"/>
          </p:cNvSpPr>
          <p:nvPr>
            <p:ph type="title"/>
          </p:nvPr>
        </p:nvSpPr>
        <p:spPr>
          <a:xfrm>
            <a:off x="1745449" y="1956423"/>
            <a:ext cx="1975791" cy="2795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+mn-lt"/>
                <a:cs typeface="Times New Roman" pitchFamily="18" charset="0"/>
              </a:rPr>
              <a:t>Команда проекта: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574622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+mn-lt"/>
                <a:cs typeface="Times New Roman" pitchFamily="18" charset="0"/>
              </a:rPr>
              <a:t>Основные результаты проекта:</a:t>
            </a: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100386" y="1956423"/>
            <a:ext cx="1975791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6929591" y="5248773"/>
            <a:ext cx="2088521" cy="124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Tx/>
              <a:buChar char="-"/>
            </a:pPr>
            <a:endParaRPr lang="ru-RU" sz="10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43199" y="4829487"/>
            <a:ext cx="4862675" cy="27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Результат проекта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386" y="4065473"/>
            <a:ext cx="377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Рабочая группа: Стародубцева О.М., Литвин И.В., </a:t>
            </a:r>
            <a:r>
              <a:rPr lang="ru-RU" sz="1400" dirty="0" err="1"/>
              <a:t>Лычева</a:t>
            </a:r>
            <a:r>
              <a:rPr lang="ru-RU" sz="1400" dirty="0"/>
              <a:t> Т.А., Рыка Т.А., </a:t>
            </a:r>
            <a:r>
              <a:rPr lang="ru-RU" sz="1400" dirty="0" err="1"/>
              <a:t>Мишустина</a:t>
            </a:r>
            <a:r>
              <a:rPr lang="ru-RU" sz="1400" dirty="0"/>
              <a:t> Е.В.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1" y="71522"/>
            <a:ext cx="759075" cy="55615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67246" y="-4758"/>
            <a:ext cx="8063445" cy="123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649913" algn="l"/>
              </a:tabLst>
            </a:pPr>
            <a:r>
              <a:rPr lang="ru-RU" sz="2000" b="1" dirty="0"/>
              <a:t>Совершенствование работы внешнего электронного документооборота (ЭДО) с контрагентами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D81C1-80D8-41C8-B9C4-DD8B40AD521C}"/>
              </a:ext>
            </a:extLst>
          </p:cNvPr>
          <p:cNvSpPr/>
          <p:nvPr/>
        </p:nvSpPr>
        <p:spPr>
          <a:xfrm>
            <a:off x="516194" y="5248773"/>
            <a:ext cx="8414497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Исключение лишних этапов процесса;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Ускорение обмена информацией с контрагентами;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Экономия материальных ресурсов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4">
            <a:extLst>
              <a:ext uri="{FF2B5EF4-FFF2-40B4-BE49-F238E27FC236}">
                <a16:creationId xmlns:a16="http://schemas.microsoft.com/office/drawing/2014/main" id="{C9E60F1F-3D3A-4C64-803C-0B662C17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2182151"/>
            <a:ext cx="3323034" cy="1883322"/>
          </a:xfrm>
        </p:spPr>
      </p:pic>
    </p:spTree>
    <p:extLst>
      <p:ext uri="{BB962C8B-B14F-4D97-AF65-F5344CB8AC3E}">
        <p14:creationId xmlns:p14="http://schemas.microsoft.com/office/powerpoint/2010/main" val="1262787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5Z7qSAWdkKrKYtesOUD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5Z7qSAWdkKrKYtesOUDnw"/>
</p:tagLst>
</file>

<file path=ppt/theme/theme1.xml><?xml version="1.0" encoding="utf-8"?>
<a:theme xmlns:a="http://schemas.openxmlformats.org/drawingml/2006/main" name="Шаблон презентации ПСР">
  <a:themeElements>
    <a:clrScheme name="blank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СР">
  <a:themeElements>
    <a:clrScheme name="blank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ПСР</Template>
  <TotalTime>10243</TotalTime>
  <Words>438</Words>
  <Application>Microsoft Office PowerPoint</Application>
  <PresentationFormat>Экран (4:3)</PresentationFormat>
  <Paragraphs>106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Шаблон презентации ПСР</vt:lpstr>
      <vt:lpstr>ПСР</vt:lpstr>
      <vt:lpstr>Тема Office</vt:lpstr>
      <vt:lpstr>b-default</vt:lpstr>
      <vt:lpstr>think-cell Slide</vt:lpstr>
      <vt:lpstr>Команда проекта:</vt:lpstr>
      <vt:lpstr>Команда проекта:</vt:lpstr>
      <vt:lpstr>Команда проекта:</vt:lpstr>
      <vt:lpstr>Команда проекта: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Румянцева Луиза Марсовна</dc:creator>
  <cp:lastModifiedBy>Наталья Сергеевна</cp:lastModifiedBy>
  <cp:revision>665</cp:revision>
  <cp:lastPrinted>2021-06-01T10:56:17Z</cp:lastPrinted>
  <dcterms:created xsi:type="dcterms:W3CDTF">2011-10-27T09:01:08Z</dcterms:created>
  <dcterms:modified xsi:type="dcterms:W3CDTF">2021-09-20T12:10:39Z</dcterms:modified>
</cp:coreProperties>
</file>